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66" r:id="rId3"/>
    <p:sldId id="268" r:id="rId4"/>
    <p:sldId id="272" r:id="rId5"/>
    <p:sldId id="276" r:id="rId6"/>
    <p:sldId id="277" r:id="rId7"/>
    <p:sldId id="278" r:id="rId8"/>
    <p:sldId id="280" r:id="rId9"/>
    <p:sldId id="279" r:id="rId10"/>
    <p:sldId id="281" r:id="rId11"/>
    <p:sldId id="282" r:id="rId12"/>
    <p:sldId id="269" r:id="rId13"/>
    <p:sldId id="273" r:id="rId14"/>
    <p:sldId id="270" r:id="rId15"/>
    <p:sldId id="274" r:id="rId16"/>
    <p:sldId id="271" r:id="rId17"/>
    <p:sldId id="275" r:id="rId18"/>
    <p:sldId id="264" r:id="rId19"/>
    <p:sldId id="260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F697F-D9D5-4516-B384-D10A1B4ACACC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D39E1-75DA-4A88-834C-27464DECBD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789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D39E1-75DA-4A88-834C-27464DECBD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60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516ABD-CE6A-46ED-9A91-F89B55A1B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63ADA3-5376-4E0D-ADF8-41C9B9515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5D5305-D340-4481-BD28-F73F08B8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1774-C020-4197-B93C-EA7503D53B2D}" type="datetime1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EBC4CA-0FCA-47B3-B674-6B4A36B90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156BBC-A3AE-4197-9BDF-9532D572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588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5B29D-28BF-45F4-A165-45FDD0F70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BD1036-1E53-49A8-911E-E6C63476A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B863DA-278A-4DC8-A6BF-1CFEA8C4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D4317-FAF2-46C4-A0CC-FEBE4114BAE7}" type="datetime1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6A1846-5F0E-4FDA-AE3D-20F26A60C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D2250C-8F8C-40C4-B404-58075BA8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39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C7DF4B5-AFAF-4BE3-933A-445F501CCF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39F0DC-63F3-43B0-AE88-614D2743A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B0C1B2-9497-453C-BAE3-D6DCF0F6F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B16-0FB8-4365-B1C1-D89A9A7715EF}" type="datetime1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53743F-8117-47CF-8E18-6A4F2E8D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2F1F8D-E983-495F-8089-010755BC6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834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783D39-4BD3-46B3-B087-74E6FD5BB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D9DDE7-3CE5-4327-9D15-476C6B791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CDE147-62E0-4375-BA39-52607D1B9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8A7E8-CC25-4B77-87C0-7C928C994895}" type="datetime1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3B1FBC-F01E-446E-B617-054B34938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DFFCE2-B383-467C-BFE8-1708FCB31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026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76D49-0FFB-450D-9593-D2FD7998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FD75DF-D77A-4751-B124-D5666BF14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06C064-D18A-433B-B08B-0B6CB8ADA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47B69-6555-40EB-A071-712B23C558EE}" type="datetime1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C7E1D3-DBC7-40C8-8661-8D436D543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D212B8-965A-407C-9CE0-996FD85B9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5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BD876-D8CE-4C6E-92D6-5F836593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FA4579-8186-41CB-8024-4C35C2510C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11E6EF-5AE8-49A8-822B-7C56493B8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8D3FD2-3886-477B-881E-D6C00C3F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D0CC-5B4F-4248-A53E-4A6C9632AC05}" type="datetime1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162935-7015-4C4A-B6C6-766BC7840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7A2037-E89B-42D2-AA44-17EEBBE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824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C072DD-EB7C-46B7-A015-88E37B96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CF0A2E-B95A-4ACD-A2E0-75F2583DC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156067-6F4F-45FA-9CFC-04C1504C78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FBA5F0B-0047-469C-B5F2-8CE669BAD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22C932-68FC-4301-8BDD-AD4315544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67B2803-DB72-4B2A-BB51-BF6F5ED51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36703-5686-44AE-9FDD-7B9B27EB32F0}" type="datetime1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41B1172-3CDB-4C49-A47D-72AFB1831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BECFAD-A98E-4240-9A91-487FBBA9A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072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B6609E-03C9-41A0-B523-CCA83E632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CE01AD8-6821-4394-A96D-E6963E317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B534-512D-4CE2-A29A-EB34C5434A42}" type="datetime1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11BA97-2CC1-4AFC-A938-BFAE426B8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6B6327-185B-4557-8391-0356956A8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719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E4EDE6-8EA2-48F4-85FC-C5DF61A3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85F8-603C-4416-A30C-09309BA734AD}" type="datetime1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D78D1BC-9786-44CA-A500-8F3C0B0C4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EB41E7-1513-4714-B82F-3285B1921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864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C6AFAA-73A3-4F56-A943-6816973A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0B82B3-C6F2-4DF1-B9AF-F0FD3013B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B78EF0-DFD8-41FB-AEEC-363C0753E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DB1FF6-4FB4-4CE7-AEA2-C6BE95CE9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F5DB-1351-48F6-AB8B-BE54418CEC5B}" type="datetime1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12D910-C7FC-4BA6-94D0-9D56F2B03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30D129-DBA8-44CF-AAE2-77CC8B010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991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C85BBC-9A07-4F01-8A5F-9FDD161B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3E44FF7-EA28-44A1-8CF3-82B14608FC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E7DB29-19E4-49F0-AB2B-5F96FDF62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0D88F0-B216-4067-9C82-BD4BABE69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F9022-491D-4B15-8122-C746BA122D6A}" type="datetime1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B56EC1-8086-4A82-BF61-852035118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76AD4A-D05D-4B5D-BD9E-C7C8BBE4E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68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7D23118-9B1F-4EFE-A517-20CAF4508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BFAF8D-3B18-470E-9E68-26E99BA57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D58F4-E0A0-4F3F-AF40-620F631F2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373B6-9911-4F5D-ABBE-C5F4DA3ECD06}" type="datetime1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A84461-B523-4E7A-AEDB-92058F1CF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3A7528-3C39-4668-810F-7506A07D4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6CDD0-4034-4A31-A4F3-49D6C9AC3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58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3AFBA-DC2B-4595-BD57-4CB3F58B0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3742"/>
            <a:ext cx="7227651" cy="2388296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基于人体姿态检测的智能课堂拍摄装置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DAF19C-D400-44CD-B66A-ED6C382E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7033091" cy="1648692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刘济源 葛海涛 秦育彬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E57B49-8387-43D6-89F9-749048704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1FC16E-489E-4EE9-ADCE-AE9C8A8759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0100" y="1021532"/>
            <a:ext cx="5371900" cy="446886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B75A819-DF84-4BD7-825F-A63C3F241AA9}"/>
              </a:ext>
            </a:extLst>
          </p:cNvPr>
          <p:cNvCxnSpPr/>
          <p:nvPr/>
        </p:nvCxnSpPr>
        <p:spPr>
          <a:xfrm>
            <a:off x="7033098" y="1021532"/>
            <a:ext cx="0" cy="4922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627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9EB417-72E7-4764-93C7-8B949EEA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D4215583-91C5-4155-ACC0-F9606A51D329}"/>
              </a:ext>
            </a:extLst>
          </p:cNvPr>
          <p:cNvSpPr txBox="1">
            <a:spLocks/>
          </p:cNvSpPr>
          <p:nvPr/>
        </p:nvSpPr>
        <p:spPr>
          <a:xfrm>
            <a:off x="838200" y="2333964"/>
            <a:ext cx="10515600" cy="3042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2AE31C9-95D4-47C7-B62A-75C6263B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37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项目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功能实现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CFEB9D-E2A3-4565-A820-1599532FBB8E}"/>
              </a:ext>
            </a:extLst>
          </p:cNvPr>
          <p:cNvSpPr/>
          <p:nvPr/>
        </p:nvSpPr>
        <p:spPr>
          <a:xfrm>
            <a:off x="838200" y="1300899"/>
            <a:ext cx="10515600" cy="2126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A764E1-7C22-4107-9381-A824A6A134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0464" y="0"/>
            <a:ext cx="1971536" cy="1640112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984294B-3E3D-4F4F-B139-73F9BA98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图像预处理（亮度调节）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人体关键点检测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人体姿态状态结算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语音识别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自动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拍摄、转码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手写文字识别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网页制作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605" y="3964132"/>
            <a:ext cx="5394395" cy="289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37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9EB417-72E7-4764-93C7-8B949EEA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D4215583-91C5-4155-ACC0-F9606A51D329}"/>
              </a:ext>
            </a:extLst>
          </p:cNvPr>
          <p:cNvSpPr txBox="1">
            <a:spLocks/>
          </p:cNvSpPr>
          <p:nvPr/>
        </p:nvSpPr>
        <p:spPr>
          <a:xfrm>
            <a:off x="838200" y="2333964"/>
            <a:ext cx="10515600" cy="3042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2AE31C9-95D4-47C7-B62A-75C6263B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37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项目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功能实现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CFEB9D-E2A3-4565-A820-1599532FBB8E}"/>
              </a:ext>
            </a:extLst>
          </p:cNvPr>
          <p:cNvSpPr/>
          <p:nvPr/>
        </p:nvSpPr>
        <p:spPr>
          <a:xfrm>
            <a:off x="838200" y="1300899"/>
            <a:ext cx="10515600" cy="2126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A764E1-7C22-4107-9381-A824A6A134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0464" y="0"/>
            <a:ext cx="1971536" cy="1640112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984294B-3E3D-4F4F-B139-73F9BA98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图像预处理（亮度调节）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人体关键点检测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人体姿态状态结算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语音识别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自动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拍摄、转码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手写文字识别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网页制作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720" y="4272590"/>
            <a:ext cx="4459280" cy="25854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006" y="1640112"/>
            <a:ext cx="4414387" cy="244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47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9CFEB9D-E2A3-4565-A820-1599532FBB8E}"/>
              </a:ext>
            </a:extLst>
          </p:cNvPr>
          <p:cNvSpPr/>
          <p:nvPr/>
        </p:nvSpPr>
        <p:spPr>
          <a:xfrm>
            <a:off x="838200" y="1300899"/>
            <a:ext cx="10515600" cy="2126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A764E1-7C22-4107-9381-A824A6A134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0464" y="0"/>
            <a:ext cx="1971536" cy="164011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9EB417-72E7-4764-93C7-8B949EEA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D4215583-91C5-4155-ACC0-F9606A51D329}"/>
              </a:ext>
            </a:extLst>
          </p:cNvPr>
          <p:cNvSpPr txBox="1">
            <a:spLocks/>
          </p:cNvSpPr>
          <p:nvPr/>
        </p:nvSpPr>
        <p:spPr>
          <a:xfrm>
            <a:off x="838200" y="2333964"/>
            <a:ext cx="10515600" cy="3042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项目功能实现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项目技术</a:t>
            </a: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要点</a:t>
            </a:r>
            <a:endParaRPr lang="en-US" altLang="zh-CN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项目实验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平台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项目成果展示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2AE31C9-95D4-47C7-B62A-75C6263B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37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项目技术要点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0606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9CFEB9D-E2A3-4565-A820-1599532FBB8E}"/>
              </a:ext>
            </a:extLst>
          </p:cNvPr>
          <p:cNvSpPr/>
          <p:nvPr/>
        </p:nvSpPr>
        <p:spPr>
          <a:xfrm>
            <a:off x="838200" y="1300899"/>
            <a:ext cx="10515600" cy="2126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A764E1-7C22-4107-9381-A824A6A134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0464" y="0"/>
            <a:ext cx="1971536" cy="164011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9EB417-72E7-4764-93C7-8B949EEA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2AE31C9-95D4-47C7-B62A-75C6263B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37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项目技术要点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984294B-3E3D-4F4F-B139-73F9BA98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图像预处理：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HSV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直方图调整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人体姿态状态结算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滤波，消抖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lvl="1"/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RNN</a:t>
            </a: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OCR</a:t>
            </a:r>
          </a:p>
          <a:p>
            <a:pPr lvl="1"/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RCNN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52276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9CFEB9D-E2A3-4565-A820-1599532FBB8E}"/>
              </a:ext>
            </a:extLst>
          </p:cNvPr>
          <p:cNvSpPr/>
          <p:nvPr/>
        </p:nvSpPr>
        <p:spPr>
          <a:xfrm>
            <a:off x="838200" y="1300899"/>
            <a:ext cx="10515600" cy="2126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A764E1-7C22-4107-9381-A824A6A134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0464" y="0"/>
            <a:ext cx="1971536" cy="164011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9EB417-72E7-4764-93C7-8B949EEA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D4215583-91C5-4155-ACC0-F9606A51D329}"/>
              </a:ext>
            </a:extLst>
          </p:cNvPr>
          <p:cNvSpPr txBox="1">
            <a:spLocks/>
          </p:cNvSpPr>
          <p:nvPr/>
        </p:nvSpPr>
        <p:spPr>
          <a:xfrm>
            <a:off x="838200" y="2333964"/>
            <a:ext cx="10515600" cy="3042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项目功能实现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项目技术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要点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项目实验</a:t>
            </a: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平台</a:t>
            </a:r>
            <a:endParaRPr lang="en-US" altLang="zh-CN" sz="24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项目成果展示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2AE31C9-95D4-47C7-B62A-75C6263B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37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项目实验平台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3661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9CFEB9D-E2A3-4565-A820-1599532FBB8E}"/>
              </a:ext>
            </a:extLst>
          </p:cNvPr>
          <p:cNvSpPr/>
          <p:nvPr/>
        </p:nvSpPr>
        <p:spPr>
          <a:xfrm>
            <a:off x="838200" y="1300899"/>
            <a:ext cx="10515600" cy="2126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A764E1-7C22-4107-9381-A824A6A134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0464" y="0"/>
            <a:ext cx="1971536" cy="164011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9EB417-72E7-4764-93C7-8B949EEA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2AE31C9-95D4-47C7-B62A-75C6263B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37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项目实验平台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08582"/>
            <a:ext cx="5960594" cy="28494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83" y="2789258"/>
            <a:ext cx="4627418" cy="40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40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9CFEB9D-E2A3-4565-A820-1599532FBB8E}"/>
              </a:ext>
            </a:extLst>
          </p:cNvPr>
          <p:cNvSpPr/>
          <p:nvPr/>
        </p:nvSpPr>
        <p:spPr>
          <a:xfrm>
            <a:off x="838200" y="1300899"/>
            <a:ext cx="10515600" cy="2126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A764E1-7C22-4107-9381-A824A6A134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0464" y="0"/>
            <a:ext cx="1971536" cy="164011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9EB417-72E7-4764-93C7-8B949EEA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D4215583-91C5-4155-ACC0-F9606A51D329}"/>
              </a:ext>
            </a:extLst>
          </p:cNvPr>
          <p:cNvSpPr txBox="1">
            <a:spLocks/>
          </p:cNvSpPr>
          <p:nvPr/>
        </p:nvSpPr>
        <p:spPr>
          <a:xfrm>
            <a:off x="838200" y="2333964"/>
            <a:ext cx="10515600" cy="3042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项目功能实现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项目技术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要点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项目实验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平台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项目成果展示</a:t>
            </a:r>
            <a:endParaRPr lang="en-US" altLang="zh-CN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2AE31C9-95D4-47C7-B62A-75C6263B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37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项目成果展示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349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9CFEB9D-E2A3-4565-A820-1599532FBB8E}"/>
              </a:ext>
            </a:extLst>
          </p:cNvPr>
          <p:cNvSpPr/>
          <p:nvPr/>
        </p:nvSpPr>
        <p:spPr>
          <a:xfrm>
            <a:off x="838200" y="1300899"/>
            <a:ext cx="10515600" cy="2126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A764E1-7C22-4107-9381-A824A6A134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0464" y="0"/>
            <a:ext cx="1971536" cy="164011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9EB417-72E7-4764-93C7-8B949EEA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D4215583-91C5-4155-ACC0-F9606A51D329}"/>
              </a:ext>
            </a:extLst>
          </p:cNvPr>
          <p:cNvSpPr txBox="1">
            <a:spLocks/>
          </p:cNvSpPr>
          <p:nvPr/>
        </p:nvSpPr>
        <p:spPr>
          <a:xfrm>
            <a:off x="838200" y="2333964"/>
            <a:ext cx="10515600" cy="3042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视频太大，现场播放或演示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2AE31C9-95D4-47C7-B62A-75C6263B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37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项目成果展示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33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215583-91C5-4155-ACC0-F9606A51D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37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参考文献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C05D51-8C24-4A22-A44D-0A313801B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[1].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李健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徐雪丽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兰学渊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等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.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基于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Harris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角点检测的人体特征提取与测量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[J].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计算机测量与控制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 2014, 22(2): 367-369.</a:t>
            </a:r>
          </a:p>
          <a:p>
            <a:pPr marL="0" indent="0">
              <a:buNone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[2].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殷海艳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刘波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.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基于部位检测的人体姿态识别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[J].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计算机工程与设计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 2013, 34(10): 3540-3544.</a:t>
            </a:r>
          </a:p>
          <a:p>
            <a:pPr marL="0" indent="0">
              <a:buNone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[3]. Mori S, Suen C Y, Yamamoto K. Historical review of OCR research and development[J]. Proceedings of the IEEE, 1992, 80(7): 1029-1058.</a:t>
            </a:r>
          </a:p>
          <a:p>
            <a:pPr marL="0" indent="0">
              <a:buNone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[4]. Sato T, 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Kanade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T, Hughes E K, et al. Video OCR for digital news archive[C]//Proceedings 1998 IEEE International Workshop on Content-Based Access of Image and Video Database. IEEE, 1998: 52-60.</a:t>
            </a:r>
          </a:p>
          <a:p>
            <a:pPr marL="0" indent="0">
              <a:buNone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D27543-F813-479D-8BAA-291395BE229C}"/>
              </a:ext>
            </a:extLst>
          </p:cNvPr>
          <p:cNvSpPr/>
          <p:nvPr/>
        </p:nvSpPr>
        <p:spPr>
          <a:xfrm>
            <a:off x="838200" y="1300899"/>
            <a:ext cx="10515600" cy="2126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A764E1-7C22-4107-9381-A824A6A134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0464" y="0"/>
            <a:ext cx="1971536" cy="164011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9EB417-72E7-4764-93C7-8B949EEA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047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DEAD7-07E7-4125-9CE3-36F9B8734C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31B2D04-0CB4-4789-AF31-F8D8FC4B84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Any Questions?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F281EF-C86D-43A5-BDA0-34C7C21DB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09A59F-2F93-4B17-81EA-1AFDC3073B2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0464" y="0"/>
            <a:ext cx="1971536" cy="164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06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9CFEB9D-E2A3-4565-A820-1599532FBB8E}"/>
              </a:ext>
            </a:extLst>
          </p:cNvPr>
          <p:cNvSpPr/>
          <p:nvPr/>
        </p:nvSpPr>
        <p:spPr>
          <a:xfrm>
            <a:off x="838200" y="1300899"/>
            <a:ext cx="10515600" cy="2126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A764E1-7C22-4107-9381-A824A6A134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0464" y="0"/>
            <a:ext cx="1971536" cy="164011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9EB417-72E7-4764-93C7-8B949EEA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D4215583-91C5-4155-ACC0-F9606A51D329}"/>
              </a:ext>
            </a:extLst>
          </p:cNvPr>
          <p:cNvSpPr txBox="1">
            <a:spLocks/>
          </p:cNvSpPr>
          <p:nvPr/>
        </p:nvSpPr>
        <p:spPr>
          <a:xfrm>
            <a:off x="838200" y="2333964"/>
            <a:ext cx="10515600" cy="3042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项目功能实现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项目技术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要点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项目实验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平台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项目成果展示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2AE31C9-95D4-47C7-B62A-75C6263B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37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690292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9CFEB9D-E2A3-4565-A820-1599532FBB8E}"/>
              </a:ext>
            </a:extLst>
          </p:cNvPr>
          <p:cNvSpPr/>
          <p:nvPr/>
        </p:nvSpPr>
        <p:spPr>
          <a:xfrm>
            <a:off x="838200" y="1300899"/>
            <a:ext cx="10515600" cy="2126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A764E1-7C22-4107-9381-A824A6A134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0464" y="0"/>
            <a:ext cx="1971536" cy="164011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9EB417-72E7-4764-93C7-8B949EEA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D4215583-91C5-4155-ACC0-F9606A51D329}"/>
              </a:ext>
            </a:extLst>
          </p:cNvPr>
          <p:cNvSpPr txBox="1">
            <a:spLocks/>
          </p:cNvSpPr>
          <p:nvPr/>
        </p:nvSpPr>
        <p:spPr>
          <a:xfrm>
            <a:off x="838200" y="2333964"/>
            <a:ext cx="10515600" cy="3042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项目功能实现</a:t>
            </a:r>
            <a:endParaRPr lang="en-US" altLang="zh-CN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项目技术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要点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项目实验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平台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项目成果展示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2AE31C9-95D4-47C7-B62A-75C6263B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37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660958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9CFEB9D-E2A3-4565-A820-1599532FBB8E}"/>
              </a:ext>
            </a:extLst>
          </p:cNvPr>
          <p:cNvSpPr/>
          <p:nvPr/>
        </p:nvSpPr>
        <p:spPr>
          <a:xfrm>
            <a:off x="838200" y="1300899"/>
            <a:ext cx="10515600" cy="2126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A764E1-7C22-4107-9381-A824A6A134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0464" y="0"/>
            <a:ext cx="1971536" cy="164011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9EB417-72E7-4764-93C7-8B949EEA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D4215583-91C5-4155-ACC0-F9606A51D329}"/>
              </a:ext>
            </a:extLst>
          </p:cNvPr>
          <p:cNvSpPr txBox="1">
            <a:spLocks/>
          </p:cNvSpPr>
          <p:nvPr/>
        </p:nvSpPr>
        <p:spPr>
          <a:xfrm>
            <a:off x="838200" y="2333964"/>
            <a:ext cx="10515600" cy="3042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2AE31C9-95D4-47C7-B62A-75C6263B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37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项目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功能实现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984294B-3E3D-4F4F-B139-73F9BA98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图像预处理（亮度调节）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人体关键点检测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人体姿态状态结算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自动拍摄、转码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手写文字识别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网页制作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600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9CFEB9D-E2A3-4565-A820-1599532FBB8E}"/>
              </a:ext>
            </a:extLst>
          </p:cNvPr>
          <p:cNvSpPr/>
          <p:nvPr/>
        </p:nvSpPr>
        <p:spPr>
          <a:xfrm>
            <a:off x="838200" y="1300899"/>
            <a:ext cx="10515600" cy="2126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A764E1-7C22-4107-9381-A824A6A134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0464" y="0"/>
            <a:ext cx="1971536" cy="164011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9EB417-72E7-4764-93C7-8B949EEA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D4215583-91C5-4155-ACC0-F9606A51D329}"/>
              </a:ext>
            </a:extLst>
          </p:cNvPr>
          <p:cNvSpPr txBox="1">
            <a:spLocks/>
          </p:cNvSpPr>
          <p:nvPr/>
        </p:nvSpPr>
        <p:spPr>
          <a:xfrm>
            <a:off x="838200" y="2333964"/>
            <a:ext cx="10515600" cy="3042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2AE31C9-95D4-47C7-B62A-75C6263B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37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项目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功能实现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984294B-3E3D-4F4F-B139-73F9BA98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图像预处理（亮度调节）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人体关键点检测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人体姿态状态结算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自动拍摄、转码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手写文字识别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网页制作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831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9CFEB9D-E2A3-4565-A820-1599532FBB8E}"/>
              </a:ext>
            </a:extLst>
          </p:cNvPr>
          <p:cNvSpPr/>
          <p:nvPr/>
        </p:nvSpPr>
        <p:spPr>
          <a:xfrm>
            <a:off x="838200" y="1300899"/>
            <a:ext cx="10515600" cy="2126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A764E1-7C22-4107-9381-A824A6A134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0464" y="0"/>
            <a:ext cx="1971536" cy="164011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9EB417-72E7-4764-93C7-8B949EEA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D4215583-91C5-4155-ACC0-F9606A51D329}"/>
              </a:ext>
            </a:extLst>
          </p:cNvPr>
          <p:cNvSpPr txBox="1">
            <a:spLocks/>
          </p:cNvSpPr>
          <p:nvPr/>
        </p:nvSpPr>
        <p:spPr>
          <a:xfrm>
            <a:off x="838200" y="2333964"/>
            <a:ext cx="10515600" cy="3042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2AE31C9-95D4-47C7-B62A-75C6263B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37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项目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功能实现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984294B-3E3D-4F4F-B139-73F9BA98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图像预处理（亮度调节）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人体关键点检测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人体姿态状态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结算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语音识别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自动拍摄、转码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手写文字识别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网页制作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22" y="3048000"/>
            <a:ext cx="669877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08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9EB417-72E7-4764-93C7-8B949EEA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D4215583-91C5-4155-ACC0-F9606A51D329}"/>
              </a:ext>
            </a:extLst>
          </p:cNvPr>
          <p:cNvSpPr txBox="1">
            <a:spLocks/>
          </p:cNvSpPr>
          <p:nvPr/>
        </p:nvSpPr>
        <p:spPr>
          <a:xfrm>
            <a:off x="838200" y="2333964"/>
            <a:ext cx="10515600" cy="3042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2AE31C9-95D4-47C7-B62A-75C6263B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37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项目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功能实现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CFEB9D-E2A3-4565-A820-1599532FBB8E}"/>
              </a:ext>
            </a:extLst>
          </p:cNvPr>
          <p:cNvSpPr/>
          <p:nvPr/>
        </p:nvSpPr>
        <p:spPr>
          <a:xfrm>
            <a:off x="838200" y="1300899"/>
            <a:ext cx="10515600" cy="2126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A764E1-7C22-4107-9381-A824A6A134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0464" y="0"/>
            <a:ext cx="1971536" cy="1640112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984294B-3E3D-4F4F-B139-73F9BA98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图像预处理（亮度调节）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人体关键点检测</a:t>
            </a:r>
            <a:endParaRPr lang="en-US" altLang="zh-CN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人体姿态状态结算</a:t>
            </a:r>
            <a:endParaRPr lang="en-US" altLang="zh-CN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语音识别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自动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拍摄、转码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手写文字识别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网页制作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425" y="3181003"/>
            <a:ext cx="6096575" cy="367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90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9EB417-72E7-4764-93C7-8B949EEA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D4215583-91C5-4155-ACC0-F9606A51D329}"/>
              </a:ext>
            </a:extLst>
          </p:cNvPr>
          <p:cNvSpPr txBox="1">
            <a:spLocks/>
          </p:cNvSpPr>
          <p:nvPr/>
        </p:nvSpPr>
        <p:spPr>
          <a:xfrm>
            <a:off x="838200" y="2333964"/>
            <a:ext cx="10515600" cy="3042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2AE31C9-95D4-47C7-B62A-75C6263B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37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项目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功能实现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CFEB9D-E2A3-4565-A820-1599532FBB8E}"/>
              </a:ext>
            </a:extLst>
          </p:cNvPr>
          <p:cNvSpPr/>
          <p:nvPr/>
        </p:nvSpPr>
        <p:spPr>
          <a:xfrm>
            <a:off x="838200" y="1300899"/>
            <a:ext cx="10515600" cy="2126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A764E1-7C22-4107-9381-A824A6A134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0464" y="0"/>
            <a:ext cx="1971536" cy="1640112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984294B-3E3D-4F4F-B139-73F9BA98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图像预处理（亮度调节）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人体关键点检测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人体姿态状态结算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语音识别</a:t>
            </a:r>
            <a:endParaRPr lang="en-US" altLang="zh-CN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自动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拍摄、转码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手写文字识别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网页制作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14" y="3516745"/>
            <a:ext cx="3291796" cy="33412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061" y="3146857"/>
            <a:ext cx="2654939" cy="371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5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9EB417-72E7-4764-93C7-8B949EEA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CDD0-4034-4A31-A4F3-49D6C9AC3D6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D4215583-91C5-4155-ACC0-F9606A51D329}"/>
              </a:ext>
            </a:extLst>
          </p:cNvPr>
          <p:cNvSpPr txBox="1">
            <a:spLocks/>
          </p:cNvSpPr>
          <p:nvPr/>
        </p:nvSpPr>
        <p:spPr>
          <a:xfrm>
            <a:off x="838200" y="2333964"/>
            <a:ext cx="10515600" cy="3042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2AE31C9-95D4-47C7-B62A-75C6263B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37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项目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功能实现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CFEB9D-E2A3-4565-A820-1599532FBB8E}"/>
              </a:ext>
            </a:extLst>
          </p:cNvPr>
          <p:cNvSpPr/>
          <p:nvPr/>
        </p:nvSpPr>
        <p:spPr>
          <a:xfrm>
            <a:off x="838200" y="1300899"/>
            <a:ext cx="10515600" cy="2126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A764E1-7C22-4107-9381-A824A6A134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0464" y="0"/>
            <a:ext cx="1971536" cy="1640112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984294B-3E3D-4F4F-B139-73F9BA98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图像预处理（亮度调节）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人体关键点检测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人体姿态状态结算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语音识别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拍摄、转码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手写文字识别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网页制作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33" y="2753074"/>
            <a:ext cx="4566267" cy="408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52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1619</TotalTime>
  <Words>513</Words>
  <Application>Microsoft Office PowerPoint</Application>
  <PresentationFormat>宽屏</PresentationFormat>
  <Paragraphs>129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等线 Light</vt:lpstr>
      <vt:lpstr>宋体</vt:lpstr>
      <vt:lpstr>Arial</vt:lpstr>
      <vt:lpstr>Office 主题​​</vt:lpstr>
      <vt:lpstr>基于人体姿态检测的智能课堂拍摄装置</vt:lpstr>
      <vt:lpstr>目录</vt:lpstr>
      <vt:lpstr>目录</vt:lpstr>
      <vt:lpstr>项目功能实现</vt:lpstr>
      <vt:lpstr>项目功能实现</vt:lpstr>
      <vt:lpstr>项目功能实现</vt:lpstr>
      <vt:lpstr>项目功能实现</vt:lpstr>
      <vt:lpstr>项目功能实现</vt:lpstr>
      <vt:lpstr>项目功能实现</vt:lpstr>
      <vt:lpstr>项目功能实现</vt:lpstr>
      <vt:lpstr>项目功能实现</vt:lpstr>
      <vt:lpstr>项目技术要点</vt:lpstr>
      <vt:lpstr>项目技术要点</vt:lpstr>
      <vt:lpstr>项目实验平台</vt:lpstr>
      <vt:lpstr>项目实验平台</vt:lpstr>
      <vt:lpstr>项目成果展示</vt:lpstr>
      <vt:lpstr>项目成果展示</vt:lpstr>
      <vt:lpstr>参考文献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待定</dc:title>
  <dc:creator>秦 少游</dc:creator>
  <cp:lastModifiedBy>刘 济源</cp:lastModifiedBy>
  <cp:revision>90</cp:revision>
  <dcterms:created xsi:type="dcterms:W3CDTF">2019-09-22T16:34:32Z</dcterms:created>
  <dcterms:modified xsi:type="dcterms:W3CDTF">2019-10-31T14:32:49Z</dcterms:modified>
</cp:coreProperties>
</file>